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Theory-of-Demand-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Theory-of-Demand-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Theory-of-Demand-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Theory-of-Demand-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Theory-of-Demand-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Theory-of-Demand-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Theory-of-Demand-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Theory-of-Demand-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Theory-of-Demand-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-Theory-of-Demand-1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-Theory-of-Demand-1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-Theory-of-Demand-1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-Theory-of-Demand-1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-Theory-of-Demand-1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-Theory-of-Demand-1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6-Theory-of-Demand-1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-Theory-of-Demand-1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8-Theory-of-Demand-1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9-Theory-of-Demand-1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0-Theory-of-Demand-2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1-Theory-of-Demand-2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2-Theory-of-Demand-2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3-Theory-of-Demand-2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4-Theory-of-Demand-2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5-Theory-of-Demand-2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6-Theory-of-Demand-2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7-Theory-of-Demand-2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8-Theory-of-Demand-2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